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8" r:id="rId4"/>
    <p:sldId id="258" r:id="rId5"/>
    <p:sldId id="261" r:id="rId6"/>
    <p:sldId id="259" r:id="rId7"/>
    <p:sldId id="260" r:id="rId8"/>
    <p:sldId id="262" r:id="rId9"/>
    <p:sldId id="279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87" r:id="rId18"/>
    <p:sldId id="271" r:id="rId19"/>
    <p:sldId id="272" r:id="rId20"/>
    <p:sldId id="273" r:id="rId21"/>
    <p:sldId id="274" r:id="rId22"/>
    <p:sldId id="275" r:id="rId23"/>
    <p:sldId id="281" r:id="rId24"/>
    <p:sldId id="285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160D1-66BA-4340-94D7-F8299FD6FA93}" type="datetimeFigureOut">
              <a:rPr lang="ru-RU" smtClean="0"/>
              <a:pPr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F6506-FEB9-4EDB-9704-CAE8C163E4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2259683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Психологическая помощь при подготовке </a:t>
            </a:r>
            <a:r>
              <a:rPr lang="ru-RU" smtClean="0">
                <a:solidFill>
                  <a:schemeClr val="accent1"/>
                </a:solidFill>
                <a:latin typeface="Cambria" pitchFamily="18" charset="0"/>
              </a:rPr>
              <a:t>к ГИА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573016"/>
            <a:ext cx="7016824" cy="21602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                       </a:t>
            </a:r>
          </a:p>
          <a:p>
            <a:r>
              <a:rPr lang="ru-RU" sz="2400" dirty="0" smtClean="0"/>
              <a:t>                                                Составила:</a:t>
            </a:r>
          </a:p>
          <a:p>
            <a:r>
              <a:rPr lang="ru-RU" sz="2400" dirty="0" smtClean="0"/>
              <a:t>                                                               </a:t>
            </a:r>
            <a:r>
              <a:rPr lang="ru-RU" sz="2400" dirty="0" err="1" smtClean="0"/>
              <a:t>Мелющенкова</a:t>
            </a:r>
            <a:r>
              <a:rPr lang="ru-RU" sz="2400" dirty="0" smtClean="0"/>
              <a:t> О.В.</a:t>
            </a:r>
          </a:p>
          <a:p>
            <a:r>
              <a:rPr lang="ru-RU" sz="2400" dirty="0" smtClean="0"/>
              <a:t>                                                           педагог-психолог</a:t>
            </a:r>
          </a:p>
        </p:txBody>
      </p:sp>
      <p:pic>
        <p:nvPicPr>
          <p:cNvPr id="1026" name="Picture 2" descr="C:\Users\Нат\Desktop\5p8ki00yukm4qnsv22lw2pkck5w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284984"/>
            <a:ext cx="4104456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Подготовка к экзаменам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     Нужно понять, что экзамен – это всего лишь одна из ступенек огромной «взрослой жизни». Не стоит тратить силы на переживания! Лучше начать готовиться заранее. Оптимально – за год. Больше времени отводите сложным темам. Пользуйтесь официальными ресурсами, например заданиями из открытого банка ФИПИ и демоверсией текстов текущего года. Практикуйтесь регулярно! На неделе повторяйте материал, в выходные решайте варианты. Анализируйте ошибки и прорабатывайте их. Регулярные тренировки помогут успешно сдать любые экзамены! Учитесь правильно оформлять работу и внимательно читать задание. Большинство ошибок на ГИА связаны с этим, а не с отсутствием знаний.  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Подготовка к экзаменам 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В конце года стоит написать несколько пробных экзаменов. Вспомнить правила, заранее подумать над распределением времени. Это очень важно: когда ученик знает, как проходит экзамен, какие требования, сколько ручек нужно взять, ему становится спокойнее, и экзамен проходит легче!</a:t>
            </a:r>
          </a:p>
          <a:p>
            <a:pPr algn="just">
              <a:buNone/>
            </a:pPr>
            <a:r>
              <a:rPr lang="ru-RU" sz="2400" dirty="0" smtClean="0"/>
              <a:t>     Результат экзамена может зависеть не только от подготовки, но и от внутреннего состояния, от настроя и даже везения. Важно помнить, что ничего страшного не произойдет, если балл будет ниже ожидаемого, всегда можно пересдать предмет через год.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Проблемы, формирующие стресс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400" dirty="0" smtClean="0"/>
              <a:t>1.  ЕГЭ подросткам преподносят как нечто решающее и определяющее всю будущую жизнь. Речь об экзамене начинает вестись еще задолго до самого экзамена – многие учителя ссылаются на ЕГЭ, стараясь заинтересовать детей изучаемой на уроке темой. Таким образом, школьники оказываются очень о нем наслышаны, но саму суть узнают лишь в выпускном классе. Вызвано это еще и тем, что процедура ЕГЭ ежегодно претерпевает изменения. Как известно, ситуация неизвестности  заставляет практически любого человека испытывать дискомфорт. Подросток, не понимая как проходит ЕГЭ, начинает бояться ситуации экзамена. Так ставится «якорь» «ЕГЭ – это страшно», а дальше подсознание делает свое дело путем ассоциации: все, что связано с ЕГЭ, автоматически становится страшным и невозможным. Школьник не знает, как будет проходить экзамен, не совсем понимает систему оценивания, слышит от учителей о том, что изучаемая тема сложна, но она будет на ЕГЭ. Находясь в ситуации неизвестности, подросток ощущает себя беспомощным, что ударяет по  самооценке, которая в данном возрасте и так является неустойчивой.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  <a:latin typeface="Cambria" pitchFamily="18" charset="0"/>
              </a:rPr>
              <a:t>Проблемы, формирующие стресс</a:t>
            </a:r>
            <a:endParaRPr lang="ru-RU" sz="4000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2400" dirty="0" smtClean="0"/>
              <a:t>2. Следующая проблема – страх выглядеть неудачником. В подростковом возрасте происходит активное становление личности, появляется склонность к рефлексии, потребность в самоутверждении и самосовершенствовании. Подросток подвержен влиянию </a:t>
            </a:r>
            <a:r>
              <a:rPr lang="ru-RU" sz="2400" dirty="0" err="1" smtClean="0"/>
              <a:t>референтной</a:t>
            </a:r>
            <a:r>
              <a:rPr lang="ru-RU" sz="2400" dirty="0" smtClean="0"/>
              <a:t> группы. Он часто сравнивает себя с одноклассниками и зачастую считает себя слабее в области знаний. И, хотя такие мысли возникают у большинства подростков, мало кто из них не задумывается о том, что он сам может быть для кого-то примером для подражания. По этой причине у них появляется страх набрать на экзамене меньше баллов, чем значимые фигуры. Эта ситуация очень тревожит выпускников и формирует страх оказаться хуже остальных и стать посмешищем.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Проблемы, формирующие стресс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dirty="0" smtClean="0"/>
              <a:t>3. Следующая проблема кроется в выбираемой профессии. Исследования свидетельствуют, что большинство выпускников делают выбор самостоятельно. Около 35% подростков прислушиваются к предложениям родителей и учителей; 15% поступают вместе с друзьями; 7% признаются, что затрудняются сделать выбор. Те, кто выбрал профессию самостоятельно, руководствуясь мотивом делового отношения, не испытывают проблем с подготовкой, поскольку выбираемые предметы вызывают интерес. Остальные испытывают трудности по той причине, что они оказываются вынуждены сдавать те предметы, которые не особо интересны или не очень понятны. К тому же они ощущают давление со стороны взрослых, которые утверждают, что готовиться нужно усердно, чтобы поступить. Этим подросткам приходиться тратить больше сил на подготовку, что приводит к переутомлению, снижению эмоционального фона, повышению тревожности.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Проблемы, формирующие стресс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4. Следующая серьезная проблема – страх не оправдать ожидания родителей. Зачастую родители пытаются воплотить свои мечты с помощью ребенка, забывая о том, что дочь и сын является отдельной личностью со своими целями, стремлениями и мечтами. Нередко можно услышать фразу: «Я не смог, так пусть хоть у моего ребенка получится!» Хорошо, если речь идет об общих целях. Если же родитель мечтал стать медиком, а ребенок видит себя дизайнером, то здесь мы видим несхожесть интересов. Разумеется, родитель считает профессию врача более благородной и нужной. В силу того, что его цель не была достигнута, он найдет массу причин в пользу того, почему именно эта цель важнее цели его ребенка.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Проблемы, формирующие стресс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/>
              <a:t>4</a:t>
            </a:r>
            <a:r>
              <a:rPr lang="ru-RU" sz="2400" dirty="0" smtClean="0"/>
              <a:t>. </a:t>
            </a:r>
            <a:r>
              <a:rPr lang="ru-RU" sz="2400" dirty="0" smtClean="0"/>
              <a:t>Родитель не завершил свое стремление и не смирился с этим (эффект Зейгарник). Эта цель запомнилась, но все же немного трансформировалась. Родитель понимает, что ему уже не быть медиком, а вот ребенок вполне мог бы им стать. Таким образом, цель родителя смещается на ребенка. Родитель приводит множество аргументов, типа: «Ты еще не совсем понимаешь, чего хочешь!», «Ты сначала нормальную профессию получи, а потом делай, что хочешь!» и т.д. Здесь наблюдается обесценивание интересов подростка. Следуя советам родителей по поводу выбора профессии, подросток сталкивается со страхом не оправдать надежд родителей. Появляются чувство вины, комплексы, неуверенность в себе.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\Desktop\стресс перед экзаменами\image_5c5b3ab558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19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Рекомендации родителям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 smtClean="0"/>
              <a:t>Не перекладывайте свои мечты на плечи ребенка в стиле «ты должен».</a:t>
            </a:r>
            <a:r>
              <a:rPr lang="ru-RU" sz="2400" dirty="0" smtClean="0"/>
              <a:t> Помогите ему понять себя! Помогите ему разобраться в том, чем бы он хотел заниматься, что ему интересно в жизни. Беседуйте, задавайте вопросы, мягко направляйте, подсказывайте, но избавьтесь от директивного стиля. Предложите пройти тест на профориентацию. Очень хорошо подойдет дифференциально-диагностический </a:t>
            </a:r>
            <a:r>
              <a:rPr lang="ru-RU" sz="2400" dirty="0" err="1" smtClean="0"/>
              <a:t>опросник</a:t>
            </a:r>
            <a:r>
              <a:rPr lang="ru-RU" sz="2400" dirty="0" smtClean="0"/>
              <a:t> </a:t>
            </a:r>
            <a:r>
              <a:rPr lang="ru-RU" sz="2400" b="1" dirty="0" smtClean="0"/>
              <a:t>Е.А</a:t>
            </a:r>
            <a:r>
              <a:rPr lang="ru-RU" sz="2400" dirty="0" smtClean="0"/>
              <a:t> </a:t>
            </a:r>
            <a:r>
              <a:rPr lang="ru-RU" sz="2400" b="1" dirty="0" smtClean="0"/>
              <a:t>Климова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b="1" dirty="0" smtClean="0"/>
              <a:t>Повышайте самооценку ребенка. </a:t>
            </a:r>
            <a:r>
              <a:rPr lang="ru-RU" sz="2400" dirty="0" smtClean="0"/>
              <a:t>Чаще подбадривайте, акцентируйте внимание на успехах.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Рекомендации родителям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b="1" dirty="0" smtClean="0"/>
              <a:t>Воспитывайте адекватное отношение к оценкам.</a:t>
            </a:r>
            <a:r>
              <a:rPr lang="ru-RU" sz="2400" dirty="0" smtClean="0"/>
              <a:t> Беседуйте о том, что экзамены нужны для проверки знаний и того, как усвоен материал. Старайтесь вместе понять причину плохой оценки, размышляйте вместе о том, как можно ее исправить. Это поможет сформировать ответственную взрослую позицию и устойчивую самооценку.</a:t>
            </a:r>
          </a:p>
          <a:p>
            <a:pPr algn="just"/>
            <a:r>
              <a:rPr lang="ru-RU" sz="2400" b="1" dirty="0" smtClean="0"/>
              <a:t>Договоритесь о соблюдении режима дня. </a:t>
            </a:r>
            <a:r>
              <a:rPr lang="ru-RU" sz="2400" dirty="0" smtClean="0"/>
              <a:t>Очень важно хорошо высыпаться, регулярно питаться, отдыхать и учить уроки в отведенное время, пока мозг готов воспринимать информацию. Тогда выпускник будет чувствовать себя хорошо и не накопит ненужную ему усталость.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Актуальность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В пору экзаменов тревожатся все. Иногда даже не ясно, кто больше: дети или их родители. Взрослые обычно так сильно переживают за детей , что передают им свою тревогу. В результате сдача ГИА становится для всей семьи испытанием на прочность. </a:t>
            </a:r>
          </a:p>
          <a:p>
            <a:pPr algn="just"/>
            <a:r>
              <a:rPr lang="ru-RU" sz="2400" dirty="0" smtClean="0"/>
              <a:t>Государственная итоговая аттестация – важный этап в жизни школьника. Перед экзаменами дети испытывают серьезное стрессовое состояние, ведь все годы, на протяжении которых они учились, подвергаются единой оценке. 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Рекомендации родителям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400" b="1" dirty="0" smtClean="0"/>
              <a:t>Стимулируйте физическую активность. </a:t>
            </a:r>
            <a:r>
              <a:rPr lang="ru-RU" sz="2400" dirty="0" smtClean="0"/>
              <a:t>Физические нагрузки смещают фокусировку с умственного напряжения на физическое. Мозг получает возможность отдохнуть от активной работы мышления. К тому же физическая активность способствует выработке </a:t>
            </a:r>
            <a:r>
              <a:rPr lang="ru-RU" sz="2400" dirty="0" err="1" smtClean="0"/>
              <a:t>эндорфинов</a:t>
            </a:r>
            <a:r>
              <a:rPr lang="ru-RU" sz="2400" dirty="0" smtClean="0"/>
              <a:t>, которые поднимают настроение; а также улучшает насыщение организма кислородом и ускоряет обменные процессы, в том числе и в мозге.</a:t>
            </a:r>
          </a:p>
          <a:p>
            <a:pPr algn="just"/>
            <a:r>
              <a:rPr lang="ru-RU" sz="2400" b="1" dirty="0" smtClean="0"/>
              <a:t>Не пренебрегайте традициями. </a:t>
            </a:r>
            <a:r>
              <a:rPr lang="ru-RU" sz="2400" dirty="0" smtClean="0"/>
              <a:t>Не препятствуйте, если выпускник хочет взять с собой счастливый брелок или браслет, положить под пятку «пятак». Не обесценивайте его веру в талисманы. Подобные традиции хоть и не добавляют знаний, но позволяют чувствовать себя немного увереннее.</a:t>
            </a:r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Рекомендации родителям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400" b="1" dirty="0" smtClean="0"/>
              <a:t>Расскажите выпускнику о том, как будет проходить экзамен. </a:t>
            </a:r>
            <a:r>
              <a:rPr lang="ru-RU" sz="2400" dirty="0" smtClean="0"/>
              <a:t>Расскажите, как следует себя вести, кто из взрослых будет находиться в кабинете. Ссылайтесь на личный опыт или на опыт знакомых, родственников. Дайте понять подростку, что он не первый, кто сдает экзамен, и что раз все эти люди смогли пройти через это, то и он сможет. Говорите о ситуации экзамена и о присутствующих людях в позитивном ключе. Настройте подростка на хорошее!</a:t>
            </a:r>
          </a:p>
          <a:p>
            <a:pPr algn="just"/>
            <a:r>
              <a:rPr lang="ru-RU" sz="2400" b="1" dirty="0" smtClean="0"/>
              <a:t>Дыхательные упражнения помогают снять напряжение и будут очень полезны на экзамене.</a:t>
            </a:r>
            <a:r>
              <a:rPr lang="ru-RU" sz="2400" dirty="0" smtClean="0"/>
              <a:t> Научите выпускника любому дыхательному упражнению, хотя бы обычной концентрации на дыхании. Оно позволяет улучшить как эмоциональное, так и физическое состояние.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Дыхательные упражнения для снятия тревожности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b="1" dirty="0" smtClean="0"/>
              <a:t>Диафрагмальное дыхание: </a:t>
            </a:r>
            <a:r>
              <a:rPr lang="ru-RU" sz="2400" dirty="0" smtClean="0"/>
              <a:t>положите одну руку на грудь, другую на живот. Медленно вдыхайте через нос, чувствуя, как живот поднимается, а грудь остается относительно неподвижной. Выдыхайте медленно через рот, ощущая, как живот опускается.</a:t>
            </a:r>
          </a:p>
          <a:p>
            <a:pPr algn="just"/>
            <a:r>
              <a:rPr lang="ru-RU" sz="2400" b="1" dirty="0" smtClean="0"/>
              <a:t>Дыхание 4-7-8: </a:t>
            </a:r>
            <a:r>
              <a:rPr lang="ru-RU" sz="2400" dirty="0" smtClean="0"/>
              <a:t>вдыхайте на 4 счета, задержите дыхание на 7, выдыхайте на 8. Повторите 4-8 раз для быстрого успокоения. </a:t>
            </a:r>
          </a:p>
          <a:p>
            <a:pPr algn="just"/>
            <a:r>
              <a:rPr lang="en-US" sz="2400" b="1" dirty="0" smtClean="0"/>
              <a:t>Box Breathing </a:t>
            </a:r>
            <a:r>
              <a:rPr lang="ru-RU" sz="2400" b="1" dirty="0" smtClean="0"/>
              <a:t>(квадратное дыхание): </a:t>
            </a:r>
            <a:r>
              <a:rPr lang="ru-RU" sz="2400" dirty="0" smtClean="0"/>
              <a:t>вдыхайте на счет 4, задержите дыхание на счет 4, выдыхайте на счет 4 и снова задержите дыхание на счет 4. Повторяйте цикл в течение нескольких минут.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Дыхательные упражнения для снятия тревожности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400" b="1" dirty="0" smtClean="0"/>
              <a:t>Альтернативное дыхание через ноздри: </a:t>
            </a:r>
            <a:r>
              <a:rPr lang="ru-RU" sz="2400" dirty="0" smtClean="0"/>
              <a:t>закройте правую ноздрю большим пальцем, вдохните через левую ноздрю. Затем закройте левую ноздрю безымянным пальцем, откройте правую ноздрю и выдохните. Повторите в обратном порядке: вдох через правую ноздрю, выдох через левую. Продолжайте чередовать ноздри в течение нескольких минут.</a:t>
            </a:r>
          </a:p>
          <a:p>
            <a:pPr algn="just"/>
            <a:r>
              <a:rPr lang="ru-RU" sz="2400" b="1" dirty="0" smtClean="0"/>
              <a:t>Прогрессивная мышечная релаксация: </a:t>
            </a:r>
            <a:r>
              <a:rPr lang="ru-RU" sz="2400" dirty="0" smtClean="0"/>
              <a:t>эта техника сочетает глубокое дыхание с последовательным напряжением и расслаблением различных групп мышц. Начните с мышц лица, затем переходите к шее, плечам, рукам и так далее, вплоть до ступней. Напрягайте каждую группу мышц на вдохе на 5-10 секунд, затем расслабляйте на выдохе.</a:t>
            </a:r>
            <a:endParaRPr lang="ru-RU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\Desktop\kJiV2tFKTTayoPrV-96zQFGBZ4fp6mMa1yI7iJD-WDW_wpMgjocd9tpr6XOXeVw5YIQNhHZbYMy2dUT2NsXRKtQ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20687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\Desktop\стресс перед экзаменами\667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00" y="-838200"/>
            <a:ext cx="12801600" cy="853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ГИА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Государственная итоговая аттестация – система обязательных экзаменов, которые сдают учащиеся для завершения обучения по основным образовательным программам. Проводится в 9-м и 11-м классах.</a:t>
            </a:r>
          </a:p>
          <a:p>
            <a:pPr algn="just"/>
            <a:r>
              <a:rPr lang="ru-RU" sz="2400" dirty="0" smtClean="0"/>
              <a:t>Цели ГИА: оценка знаний и умений учащихся; выявление готовности выпускников к дальнейшему обучению в старших классах и к поступлению в высшие учебные заведения.</a:t>
            </a:r>
          </a:p>
          <a:p>
            <a:pPr algn="just"/>
            <a:r>
              <a:rPr lang="ru-RU" sz="2400" dirty="0" smtClean="0"/>
              <a:t>ГИА включает несколько форматов: ОГЭ (основной государственный экзамен); ЕГЭ (единый государственный экзамен); ГВЭ (государственный выпускной экзамен).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ОГЭ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Основной государственный экзамен, который сдают после 9-класса. Он подтверждает аттестат об основном общем образовании и позволяет поступить в колледж, техникум и училище. После 9-го класса сдают четыре </a:t>
            </a:r>
            <a:r>
              <a:rPr lang="ru-RU" sz="2400" dirty="0" err="1" smtClean="0"/>
              <a:t>госэкзамена</a:t>
            </a:r>
            <a:r>
              <a:rPr lang="ru-RU" sz="2400" dirty="0" smtClean="0"/>
              <a:t>: два обязательных  - русский язык и математика; два на выбор – из списка утвержденных дисциплин (школьники могут выбрать физику, химию, биологию, историю, обществознание, литературу, географию, информатику и иностранный язык). На экзамен отводят от 2 до 3,5 часов. Использовать телефоны и шпаргалки запрещено – могут аннулировать работу.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ЕГЭ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    Единый государственный экзамен. Сдают после 11 класса. Баллы влияют на зачисление в вуз. </a:t>
            </a:r>
            <a:r>
              <a:rPr lang="ru-RU" sz="2400" dirty="0" err="1" smtClean="0"/>
              <a:t>Одиннадцатиклассники</a:t>
            </a:r>
            <a:r>
              <a:rPr lang="ru-RU" sz="2400" dirty="0" smtClean="0"/>
              <a:t>  сдают: два обязательных предмета – русский и математику (базовую и профильную); и до трех дисциплин на выбор, зависит от требований вуза. Выпускник может выбрать физику, химию, биологию, историю, обществознание, литературу, географию, информатику и иностранный язык. Сдать ЕГЭ можно и после 10-го класса, если ученик уверен в своих знаниях. Экзамен идет до четырех часов. Школьникам нельзя доставать телефоны и справочные материалы.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ГВЭ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Государственный выпускной экзамен – форма итоговой аттестации школьников для оценки степени и уровня освоения учебного материала по образовательным программам общего и среднего общего образования. Проверяет знания учеников девятых и одиннадцатых классов перед получением аттестата вместо традиционных ОГЭ (основного государственного экзамена) для 9 класса и ЕГЭ (единого государственного экзамена) для 11 класса. </a:t>
            </a:r>
          </a:p>
          <a:p>
            <a:pPr algn="just"/>
            <a:r>
              <a:rPr lang="ru-RU" sz="2400" dirty="0" smtClean="0"/>
              <a:t>Существует два варианта ГВЭ: </a:t>
            </a:r>
          </a:p>
          <a:p>
            <a:pPr algn="just">
              <a:buNone/>
            </a:pPr>
            <a:r>
              <a:rPr lang="ru-RU" sz="2400" dirty="0" smtClean="0"/>
              <a:t>     ГВЭ-9 – для выпускников девятых классов;</a:t>
            </a:r>
          </a:p>
          <a:p>
            <a:pPr algn="just">
              <a:buNone/>
            </a:pPr>
            <a:r>
              <a:rPr lang="ru-RU" sz="2400" dirty="0" smtClean="0"/>
              <a:t>     ГВЭ-11 – для выпускников одиннадцатых классов.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Cambria" pitchFamily="18" charset="0"/>
              </a:rPr>
              <a:t>ГВЭ</a:t>
            </a:r>
            <a:endParaRPr lang="ru-RU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ГВЭ могут сдать школьники , которые не могут пройти ЕГЭ и ОГЭ из-за физических или психических особенностей или из-за особых условий пребывания. Например: имеют ограниченные возможности здоровья (ОВЗ); имеют установленную инвалидность; учатся в закрытых спецшколах и интернатах; отбывают наказание в исправительных учреждениях.</a:t>
            </a:r>
          </a:p>
          <a:p>
            <a:pPr algn="just"/>
            <a:r>
              <a:rPr lang="ru-RU" sz="2400" dirty="0" smtClean="0"/>
              <a:t>ГВЭ проводят по двум обязательным предметам: русскому языку и математике. По желанию можно сдать еще два дополнительных предмета. 9-классники не обязаны сдавать дополнительные предметы – для них обязательны только русский и математика.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\Desktop\students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19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2039</Words>
  <Application>Microsoft Office PowerPoint</Application>
  <PresentationFormat>Экран (4:3)</PresentationFormat>
  <Paragraphs>58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Психологическая помощь при подготовке к ГИА</vt:lpstr>
      <vt:lpstr>Актуальность</vt:lpstr>
      <vt:lpstr>Слайд 3</vt:lpstr>
      <vt:lpstr>ГИА</vt:lpstr>
      <vt:lpstr>ОГЭ</vt:lpstr>
      <vt:lpstr>ЕГЭ</vt:lpstr>
      <vt:lpstr>ГВЭ</vt:lpstr>
      <vt:lpstr>ГВЭ</vt:lpstr>
      <vt:lpstr>Слайд 9</vt:lpstr>
      <vt:lpstr>Подготовка к экзаменам</vt:lpstr>
      <vt:lpstr>Подготовка к экзаменам </vt:lpstr>
      <vt:lpstr>Проблемы, формирующие стресс</vt:lpstr>
      <vt:lpstr>Проблемы, формирующие стресс</vt:lpstr>
      <vt:lpstr>Проблемы, формирующие стресс</vt:lpstr>
      <vt:lpstr>Проблемы, формирующие стресс</vt:lpstr>
      <vt:lpstr>Проблемы, формирующие стресс</vt:lpstr>
      <vt:lpstr>Слайд 17</vt:lpstr>
      <vt:lpstr>Рекомендации родителям</vt:lpstr>
      <vt:lpstr>Рекомендации родителям</vt:lpstr>
      <vt:lpstr>Рекомендации родителям</vt:lpstr>
      <vt:lpstr>Рекомендации родителям</vt:lpstr>
      <vt:lpstr>Дыхательные упражнения для снятия тревожности</vt:lpstr>
      <vt:lpstr>Дыхательные упражнения для снятия тревожности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Психологическая помощь при подготовке к ГИА, ЕГЭ</dc:title>
  <dc:creator>Нат</dc:creator>
  <cp:lastModifiedBy>Нат</cp:lastModifiedBy>
  <cp:revision>38</cp:revision>
  <dcterms:created xsi:type="dcterms:W3CDTF">2025-11-20T08:16:22Z</dcterms:created>
  <dcterms:modified xsi:type="dcterms:W3CDTF">2025-12-09T06:45:40Z</dcterms:modified>
</cp:coreProperties>
</file>